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65" r:id="rId3"/>
    <p:sldId id="256" r:id="rId4"/>
    <p:sldId id="263" r:id="rId5"/>
    <p:sldId id="264" r:id="rId6"/>
    <p:sldId id="257" r:id="rId7"/>
    <p:sldId id="258" r:id="rId8"/>
    <p:sldId id="259" r:id="rId9"/>
    <p:sldId id="260" r:id="rId10"/>
    <p:sldId id="262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2" autoAdjust="0"/>
    <p:restoredTop sz="94660"/>
  </p:normalViewPr>
  <p:slideViewPr>
    <p:cSldViewPr>
      <p:cViewPr varScale="1">
        <p:scale>
          <a:sx n="65" d="100"/>
          <a:sy n="65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66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73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643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115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00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259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2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02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117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54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1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DFBD6-6F5A-4A00-BF4E-3EA00496EC28}" type="datetimeFigureOut">
              <a:rPr lang="ru-RU" smtClean="0"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93308-7EAF-4C0F-846F-20274847F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72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06700" y="3933825"/>
            <a:ext cx="6337300" cy="1933575"/>
          </a:xfrm>
        </p:spPr>
        <p:txBody>
          <a:bodyPr/>
          <a:lstStyle/>
          <a:p>
            <a:pPr algn="l"/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Подготовила: учитель-логопед Егурова А.В. МБДОУ МО </a:t>
            </a:r>
            <a:b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г. Краснодар «Детский сад № 79»</a:t>
            </a:r>
            <a:endParaRPr lang="ru-RU" sz="3200" b="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620713"/>
            <a:ext cx="6184900" cy="324008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«ЧУДЕСНЫЙ ИСТОЧНИК ПРЕПОДОБНОГО ФЕОДОСИЯ КАВКАЗСКОГО»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4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Кавказ - Небо – на Земле»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a100.mycdn.me/image?t=0&amp;bid=433832976654&amp;id=433832976654&amp;plc=WEB&amp;tkn=bqgM9J_1iGvRbkne18pfEjB_YI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15995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01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Барвинок – память о явлении Божией Матери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&amp;Pcy;&amp;ucy;&amp;scy;&amp;tcy;&amp;ycy;&amp;ncy;&amp;softcy; &amp;Fcy;&amp;iecy;&amp;ocy;&amp;dcy;&amp;ocy;&amp;scy;&amp;icy;&amp;yacy; &amp;Kcy;&amp;acy;&amp;vcy;&amp;kcy;&amp;acy;&amp;zcy;&amp;scy;&amp;kcy;&amp;ocy;&amp;gcy;&amp;ocy;. . &amp;Kcy;&amp;rcy;&amp;acy;&amp;scy;&amp;ncy;&amp;ocy;&amp;dcy;&amp;acy;&amp;rcy;&amp;scy;&amp;kcy;&amp;icy;&amp;jcy; &amp;kcy;&amp;rcy;&amp;acy;&amp;jcy;. . &quot; &amp;Ncy;&amp;acy;&amp;shcy;&amp;icy;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912768" cy="420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04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Храм Живоносный Источник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&amp;Kcy;&amp;acy;&amp;vcy;&amp;kcy;&amp;acy;&amp;zcy;&amp;scy;&amp;kcy;&amp;acy;&amp;yacy; &amp;pcy;&amp;ucy;&amp;scy;&amp;tcy;&amp;ycy;&amp;ncy;&amp;softcy; &amp;pcy;&amp;rcy;&amp;iecy;&amp;pcy;&amp;ocy;&amp;dcy;&amp;ocy;&amp;bcy;&amp;ncy;&amp;ocy;&amp;gcy;&amp;ocy; &amp;Fcy;&amp;iecy;&amp;ocy;&amp;dcy;&amp;ocy;&amp;scy;&amp;icy;&amp;yacy; &amp;Kcy;&amp;acy;&amp;vcy;&amp;kcy;&amp;acy;&amp;zcy;&amp;scy;&amp;kcy;&amp;ocy;&amp;gcy;&amp;ocy;. - &amp;Scy;&amp;tcy;&amp;rcy;&amp;acy;&amp;ncy;&amp;icy;&amp;tscy;&amp;acy; 2 - &amp;Pcy;&amp;rcy;&amp;acy;&amp;vcy;&amp;ocy;&amp;scy;&amp;lcy;&amp;acy;&amp;v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52860"/>
            <a:ext cx="6600056" cy="484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17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Часовня на месте явления святых пророков Илии и Иакова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Azur.ru: &amp;ecy;&amp;kcy;&amp;scy;&amp;kcy;&amp;ucy;&amp;rcy;&amp;scy;&amp;icy;&amp;icy; - &amp;Fcy;&amp;ocy;&amp;rcy;&amp;ucy;&amp;mcy; &amp;icy; &amp;ocy;&amp;tcy;&amp;zcy;&amp;ycy;&amp;vcy;&amp;ycy; - &amp;Vcy;&amp;icy;&amp;tcy;&amp;yacy;&amp;zcy;&amp;iecy;&amp;vcy;&amp;o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97151"/>
            <a:ext cx="66675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71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Святой источник Феодосия Кавказского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&amp;Kcy;&amp;acy;&amp;vcy;&amp;kcy;&amp;acy;&amp;zcy;&amp;scy;&amp;kcy;&amp;acy;&amp;yacy; &amp;pcy;&amp;ucy;&amp;scy;&amp;tcy;&amp;ycy;&amp;ncy;&amp;softcy; &amp;pcy;&amp;rcy;&amp;iecy;&amp;pcy;&amp;ocy;&amp;dcy;&amp;ocy;&amp;bcy;&amp;ncy;&amp;ocy;&amp;gcy;&amp;ocy; &amp;Fcy;&amp;iecy;&amp;ocy;&amp;dcy;&amp;ocy;&amp;scy;&amp;icy;&amp;yacy; &amp;Kcy;&amp;acy;&amp;vcy;&amp;kcy;&amp;acy;&amp;zcy;&amp;scy;&amp;kcy;&amp;ocy;&amp;gcy;&amp;ocy;. - &amp;Scy;&amp;tcy;&amp;rcy;&amp;acy;&amp;ncy;&amp;icy;&amp;tscy;&amp;acy; 2 - &amp;Pcy;&amp;rcy;&amp;acy;&amp;vcy;&amp;ocy;&amp;scy;&amp;lcy;&amp;acy;&amp;v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73886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86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Поклонный крест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&amp;Pcy;&amp;ucy;&amp;scy;&amp;tcy;&amp;ycy;&amp;ncy;&amp;softcy; &amp;Fcy;&amp;iecy;&amp;ocy;&amp;dcy;&amp;ocy;&amp;scy;&amp;icy;&amp;yacy; &amp;Kcy;&amp;acy;&amp;vcy;&amp;kcy;&amp;acy;&amp;zcy;&amp;scy;&amp;kcy;&amp;ocy;&amp;gcy;&amp;ocy;. . &amp;Kcy;&amp;rcy;&amp;acy;&amp;scy;&amp;ncy;&amp;ocy;&amp;dcy;&amp;acy;&amp;rcy;&amp;scy;&amp;kcy;&amp;icy;&amp;jcy; &amp;kcy;&amp;rcy;&amp;acy;&amp;jcy;. . &quot; &amp;Ncy;&amp;acy;&amp;shcy;&amp;icy; &amp;pcy;&amp;ucy;&amp;tcy;&amp;iecy;&amp;shcy;&amp;iecy;&amp;scy;&amp;tcy;&amp;vcy;&amp;icy;&amp;yacy; &quot; &amp;Ocy;&amp;bcy;&amp;shchcy;&amp;iecy;&amp;ncy;&amp;icy;&amp;iecy; &amp;ncy;&amp;acy; &amp;scy;&amp;vcy;&amp;ocy;&amp;bcy;&amp;ocy;&amp;dcy;&amp;ncy;&amp;ycy;&amp;iecy; &amp;tcy;&amp;iecy;&amp;mcy;&amp;ycy; &quot; &amp;Scy;&amp;vcy;&amp;ocy;&amp;bcy;&amp;ocy;&amp;dcy;&amp;ncy;&amp;ocy;&amp;iecy; &amp;ocy;&amp;bcy;&amp;shchcy;&amp;iecy;&amp;ncy;&amp;icy;&amp;iecy; &quot; &amp;Scy;&amp;vcy;&amp;iecy;&amp;tcy;&amp;l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94799"/>
            <a:ext cx="6700292" cy="502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4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572" y="1340767"/>
            <a:ext cx="6291788" cy="4718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Второй поклонный крест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40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a100.mycdn.me/image?t=0&amp;bid=433832484622&amp;id=433832484622&amp;plc=WEB&amp;tkn=Z2N0hb5o1gFHV_5V0zx40ZdeKF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504056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ia100.mycdn.me/image?t=0&amp;bid=433832371470&amp;id=433832371470&amp;plc=WEB&amp;tkn=mqq1IaiN_O9su5KGf380OPd-Q_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68960"/>
            <a:ext cx="470452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41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Святий Феодосии Кавказский, моли Бога о нас…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252" y="1988840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546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362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путь может пройти каждый…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6671"/>
            <a:ext cx="4896544" cy="56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77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 – ИСТОЧНИК ЖИЗНИ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" r="7805" b="4036"/>
          <a:stretch/>
        </p:blipFill>
        <p:spPr>
          <a:xfrm>
            <a:off x="1187624" y="1700808"/>
            <a:ext cx="2652741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81047"/>
            <a:ext cx="3840813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821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088231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«Начало мира – есть вода, и начало Евангелия – Иордан»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Святой Кирилл Иерусалимский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780928"/>
            <a:ext cx="4680520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82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Святой источник Почаевской иконы Божией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атери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4038600" cy="41764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3128554" cy="462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84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Святое озеро в Косино (Подмосковье)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16832"/>
            <a:ext cx="6839823" cy="45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12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 Тихвинской иконы Божией Матери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станица Пластуновская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04864"/>
            <a:ext cx="609600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78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 Целителя Пантелеймона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Горячий Ключ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00808"/>
            <a:ext cx="6285515" cy="47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91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Преподобный Феодосий Кавказский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556792"/>
            <a:ext cx="3581310" cy="481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27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440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Поселок Горный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(Черные Буки)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ia100.mycdn.me/image?t=0&amp;bid=433833264910&amp;id=433833264910&amp;plc=WEB&amp;tkn=DN8Nz_PTDorZfcELwz5FY2m2P_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45681"/>
            <a:ext cx="5807968" cy="435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00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113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Подготовила: учитель-логопед Егурова А.В. МБДОУ МО  г. Краснодар «Детский сад № 79»</vt:lpstr>
      <vt:lpstr>ВОДА – ИСТОЧНИК ЖИЗНИ</vt:lpstr>
      <vt:lpstr>«Начало мира – есть вода, и начало Евангелия – Иордан» Святой Кирилл Иерусалимский</vt:lpstr>
      <vt:lpstr>Святой источник Почаевской иконы Божией Матери  </vt:lpstr>
      <vt:lpstr>Святое озеро в Косино (Подмосковье)</vt:lpstr>
      <vt:lpstr>Источник Тихвинской иконы Божией Матери станица Пластуновская</vt:lpstr>
      <vt:lpstr>Источник Целителя Пантелеймона Горячий Ключ</vt:lpstr>
      <vt:lpstr>Преподобный Феодосий Кавказский</vt:lpstr>
      <vt:lpstr>Поселок Горный (Черные Буки)</vt:lpstr>
      <vt:lpstr>« Кавказ - Небо – на Земле»</vt:lpstr>
      <vt:lpstr>Барвинок – память о явлении Божией Матери </vt:lpstr>
      <vt:lpstr>Храм Живоносный Источник</vt:lpstr>
      <vt:lpstr>Часовня на месте явления святых пророков Илии и Иакова</vt:lpstr>
      <vt:lpstr>Святой источник Феодосия Кавказского</vt:lpstr>
      <vt:lpstr>Поклонный крест</vt:lpstr>
      <vt:lpstr>Второй поклонный крест</vt:lpstr>
      <vt:lpstr>Презентация PowerPoint</vt:lpstr>
      <vt:lpstr> Святий Феодосии Кавказский, моли Бога о нас…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учитель-логопед Егурова А.В. МБДОУ МО  г. Краснодар «Детский сад № 79»</dc:title>
  <dc:creator>Анна</dc:creator>
  <cp:lastModifiedBy>Анна</cp:lastModifiedBy>
  <cp:revision>13</cp:revision>
  <dcterms:created xsi:type="dcterms:W3CDTF">2015-05-28T18:03:38Z</dcterms:created>
  <dcterms:modified xsi:type="dcterms:W3CDTF">2015-05-28T20:56:59Z</dcterms:modified>
</cp:coreProperties>
</file>